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7057-9323-1F45-9ADE-BC423EF27B0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2233-3D25-6241-9C1D-110CBF793F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of Indigenous New England (http://</a:t>
            </a:r>
            <a:r>
              <a:rPr lang="en-US" dirty="0" err="1" smtClean="0"/>
              <a:t>indnewengland.omeka.net</a:t>
            </a:r>
            <a:r>
              <a:rPr lang="en-US" dirty="0" smtClean="0"/>
              <a:t>/)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Siobhan Senier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University of New Hampshire</a:t>
            </a:r>
          </a:p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ssenier@unh.edu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503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i="1" dirty="0" err="1"/>
              <a:t>Dawnland</a:t>
            </a:r>
            <a:r>
              <a:rPr lang="en-US" sz="2400" i="1" dirty="0"/>
              <a:t> Voices: </a:t>
            </a:r>
          </a:p>
          <a:p>
            <a:pPr algn="ctr">
              <a:buNone/>
            </a:pPr>
            <a:r>
              <a:rPr lang="en-US" sz="2400" i="1" dirty="0"/>
              <a:t>An Anthology of Indigenous Writing from New England</a:t>
            </a:r>
            <a:endParaRPr lang="en-US" sz="2400" i="1" dirty="0" smtClean="0"/>
          </a:p>
          <a:p>
            <a:pPr algn="ctr">
              <a:buNone/>
            </a:pPr>
            <a:r>
              <a:rPr lang="en-US" sz="2400" dirty="0" smtClean="0"/>
              <a:t>Edited </a:t>
            </a:r>
            <a:r>
              <a:rPr lang="en-US" sz="2400" dirty="0"/>
              <a:t>by Siobhan Senier</a:t>
            </a:r>
          </a:p>
          <a:p>
            <a:pPr algn="ctr">
              <a:buNone/>
            </a:pPr>
            <a:r>
              <a:rPr lang="en-US" sz="2400" dirty="0"/>
              <a:t>Jaime </a:t>
            </a:r>
            <a:r>
              <a:rPr lang="en-US" sz="2400" dirty="0" err="1"/>
              <a:t>Battiste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Juana </a:t>
            </a:r>
            <a:r>
              <a:rPr lang="en-US" sz="2400" dirty="0" err="1"/>
              <a:t>Perley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Donald </a:t>
            </a:r>
            <a:r>
              <a:rPr lang="en-US" sz="2400" dirty="0" err="1"/>
              <a:t>Soctomah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Carol Dana</a:t>
            </a:r>
          </a:p>
          <a:p>
            <a:pPr algn="ctr">
              <a:buNone/>
            </a:pPr>
            <a:r>
              <a:rPr lang="en-US" sz="2400" dirty="0"/>
              <a:t>Lisa Brooks</a:t>
            </a:r>
          </a:p>
          <a:p>
            <a:pPr algn="ctr">
              <a:buNone/>
            </a:pPr>
            <a:r>
              <a:rPr lang="en-US" sz="2400" dirty="0"/>
              <a:t>Cheryl </a:t>
            </a:r>
            <a:r>
              <a:rPr lang="en-US" sz="2400" dirty="0" err="1"/>
              <a:t>Stedtler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Joan Tavares </a:t>
            </a:r>
            <a:r>
              <a:rPr lang="en-US" sz="2400" dirty="0" err="1"/>
              <a:t>Avant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Dawn Dove</a:t>
            </a:r>
          </a:p>
          <a:p>
            <a:pPr algn="ctr">
              <a:buNone/>
            </a:pPr>
            <a:r>
              <a:rPr lang="en-US" sz="2400" dirty="0"/>
              <a:t>Stephanie Fielding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err="1" smtClean="0"/>
              <a:t>Trudie</a:t>
            </a:r>
            <a:r>
              <a:rPr lang="en-US" sz="2400" dirty="0" smtClean="0"/>
              <a:t> </a:t>
            </a:r>
            <a:r>
              <a:rPr lang="en-US" sz="2400" dirty="0"/>
              <a:t>Lamb Richmond</a:t>
            </a:r>
          </a:p>
          <a:p>
            <a:pPr algn="ctr">
              <a:buNone/>
            </a:pPr>
            <a:r>
              <a:rPr lang="en-US" sz="2400" dirty="0"/>
              <a:t>Ruth </a:t>
            </a:r>
            <a:r>
              <a:rPr lang="en-US" sz="2400" dirty="0" err="1"/>
              <a:t>Garby</a:t>
            </a:r>
            <a:r>
              <a:rPr lang="en-US" sz="2400" dirty="0"/>
              <a:t> </a:t>
            </a:r>
            <a:r>
              <a:rPr lang="en-US" sz="2400" dirty="0" smtClean="0"/>
              <a:t>Torres 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© 2012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 </a:t>
            </a:r>
            <a:endParaRPr lang="en-US" sz="2400" dirty="0"/>
          </a:p>
          <a:p>
            <a:pPr algn="ctr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meka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66" r="-966"/>
          <a:stretch>
            <a:fillRect/>
          </a:stretch>
        </p:blipFill>
        <p:spPr>
          <a:xfrm>
            <a:off x="457200" y="1090654"/>
            <a:ext cx="8229600" cy="5035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lissa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0382" r="-103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basket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41" r="-4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skettext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8348" b="-83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0203" b="-102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ki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0477" b="-104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66</Words>
  <Application>Microsoft Macintosh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Writing of Indigenous New England (http://indnewengland.omeka.net/)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of Indigenous New England (http://indnewengland.omeka.net/)</dc:title>
  <dc:creator>Siobhan Senier</dc:creator>
  <cp:lastModifiedBy>Siobhan Senier</cp:lastModifiedBy>
  <cp:revision>1</cp:revision>
  <dcterms:created xsi:type="dcterms:W3CDTF">2013-03-17T12:43:19Z</dcterms:created>
  <dcterms:modified xsi:type="dcterms:W3CDTF">2013-03-17T13:10:38Z</dcterms:modified>
</cp:coreProperties>
</file>